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854"/>
    <a:srgbClr val="ED5E56"/>
    <a:srgbClr val="2AB8AB"/>
    <a:srgbClr val="2AC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AC16-E20E-BF40-805F-862E69E9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ADA40-4A30-C140-9D1E-9F18C838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D8DC-17D9-A94B-8851-8464F2D7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28AE6-2005-594C-A620-968950E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23311-3402-5247-B340-27E6F366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2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5672-EBA4-2E4B-8B58-8928A48D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56B0A-904C-764B-98DA-C21219DF2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80EDE-A531-BD4F-8B55-E4005C51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31446-B699-F447-9A8D-6372A24A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5990-2820-A84D-A06B-2E41CE95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0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98C36-7C46-9349-9F91-C9C08FEC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FB37C-7916-6346-BF73-F052A07F9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0C1C0-A88D-E142-B165-12AFEDF0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3113-2523-E941-8CD3-874EBBE2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05E7-1268-024B-BFFB-621A7709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DC8F-0612-CD48-BC3A-2D3FEA1D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C348-3FCC-6742-BA84-7FA4E3F20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3141-526B-F448-A9A9-32F9C4E3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085E-7003-D04D-84AF-8D5939AC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7FE1B-0854-9D49-87E4-B84CB012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1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5E66-604F-7D4A-9803-6331F167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B5323-27D6-EF49-BFB7-97F5ECB53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E86F-F4AB-C64C-BAC6-1FAF34E8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7F9E3-469A-AC49-B7D4-6EB9ED2A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F911-ADB3-CD4E-916A-E16F8072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BA0B-1083-E24E-B7A0-B1D73341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842-65FC-2242-95E9-85BE09DC3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8C73B-A9EB-F846-8C33-7F5538F47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B7368-3C5E-E04C-880C-C21E188A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84DE6-BEE7-0146-A38A-98761F32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D7D72-2C27-914A-8B18-56F86744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9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88E-B0BB-A74D-AA70-BEE68142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13F7-F9C0-4141-B4A0-AC049E52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C6594-7E6D-AE40-B201-8DE2833DF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947AC-E218-D949-932B-9CC919027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5E68B-EF95-AE4A-B023-934015747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B4F48-456F-544B-A7DC-0D9E4FC4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33A66-EE78-DB44-94BC-EFA72462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B6AF9-CE26-C54B-97B4-5B500110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FCA4-DF12-5645-AD9D-A7C0143C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A419D-56A5-E441-853A-2D72E164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09CA2-6BF0-F94B-AF4D-892D6616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DFD80-E4F4-D34A-95D7-C36DF861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7B75C-2611-5A40-B2F8-E3AE397C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4275D-BC0F-4941-8B42-0D62A6AD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6AA11-F9E3-D84A-86C8-50962D68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6205-4734-7342-9023-F1A6CF92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745E-E04D-DE4D-BC9F-25A925C9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D9A58-ACC4-6140-B073-1DB9FFC2B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D691E-FBA9-E643-8172-543EC12C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534A1-B5E2-514E-9DA1-171FBD26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6E9BF-3A49-7441-A5CE-53FAAACD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0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1EFD-A390-DD4F-910B-1A3F9D01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D431C-97D7-4445-929F-E26B4B5C4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BC35A-BFE6-6B48-8444-486C84355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2F124-7988-D84D-B574-0BC4EF34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979EC-0066-9944-84A6-030BDA12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885E1-2E5E-D043-8CB8-6A3EF455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7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D232F-F031-F248-8A22-BADBE13C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C6C40-BC5B-CC43-9DB1-53C35468F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A907-8F1D-A243-A8EC-74B560703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1B74C-6961-FC46-9FE2-4EB4FA3DD689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BBA8F-6E76-2E41-BE91-1200E29B0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204E-07AA-9B4C-A9A2-463F434A0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4047C-C290-5942-B8AD-FBE98A375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F01692-BF56-384F-9643-1620559C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6" b="16787"/>
          <a:stretch/>
        </p:blipFill>
        <p:spPr>
          <a:xfrm>
            <a:off x="10674147" y="3137906"/>
            <a:ext cx="1517853" cy="3728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CDA1CF-D496-364A-8A0E-1C3CCE531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08"/>
          <a:stretch/>
        </p:blipFill>
        <p:spPr>
          <a:xfrm>
            <a:off x="5254388" y="284758"/>
            <a:ext cx="3067471" cy="2809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51242-645B-3A4B-B591-1A7D34824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7" r="1216" b="16787"/>
          <a:stretch/>
        </p:blipFill>
        <p:spPr>
          <a:xfrm>
            <a:off x="19133" y="3138881"/>
            <a:ext cx="11072938" cy="3728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AC512-CDA8-B34C-AE1C-D26DBD9A3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5" r="12564" b="6897"/>
          <a:stretch/>
        </p:blipFill>
        <p:spPr>
          <a:xfrm>
            <a:off x="151711" y="203311"/>
            <a:ext cx="3207223" cy="250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C9083-4709-4B48-8F80-2FE4B3C6B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9" r="68410" b="16551"/>
          <a:stretch/>
        </p:blipFill>
        <p:spPr>
          <a:xfrm>
            <a:off x="10668291" y="4867588"/>
            <a:ext cx="1167677" cy="73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D8AE4-B0EF-5D42-8FDB-111DCD9FC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61" r="38749" b="15967"/>
          <a:stretch/>
        </p:blipFill>
        <p:spPr>
          <a:xfrm>
            <a:off x="3291168" y="4867587"/>
            <a:ext cx="1310184" cy="741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83A65-5F81-6F45-9B77-FB369B902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78" r="7649" b="15968"/>
          <a:stretch/>
        </p:blipFill>
        <p:spPr>
          <a:xfrm>
            <a:off x="6751222" y="4867587"/>
            <a:ext cx="1380011" cy="741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9634B-9099-2E43-A2E9-AE1C009B00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43" r="7873" b="15945"/>
          <a:stretch/>
        </p:blipFill>
        <p:spPr>
          <a:xfrm>
            <a:off x="6746354" y="5709209"/>
            <a:ext cx="1243741" cy="74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221FD-A172-3343-A82F-7F48FEC99B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67" r="35876" b="15945"/>
          <a:stretch/>
        </p:blipFill>
        <p:spPr>
          <a:xfrm>
            <a:off x="3291168" y="5709209"/>
            <a:ext cx="1264572" cy="741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A37D1-1E9A-A548-9452-A1A0CFF892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37" r="64665" b="17477"/>
          <a:stretch/>
        </p:blipFill>
        <p:spPr>
          <a:xfrm>
            <a:off x="10668291" y="5710892"/>
            <a:ext cx="1358745" cy="74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3C50D5-F73F-D54E-B8FD-10CE4624D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413" y="253525"/>
            <a:ext cx="3787382" cy="2840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2A196E-B77A-A646-B31A-41C5EC60BDFC}"/>
              </a:ext>
            </a:extLst>
          </p:cNvPr>
          <p:cNvSpPr txBox="1"/>
          <p:nvPr/>
        </p:nvSpPr>
        <p:spPr>
          <a:xfrm>
            <a:off x="5502818" y="64811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Montastraea</a:t>
            </a:r>
            <a:r>
              <a:rPr lang="en-US" sz="1200" i="1" dirty="0">
                <a:latin typeface="Helvetica" pitchFamily="2" charset="0"/>
              </a:rPr>
              <a:t> cavernosa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C5AA1-1152-544D-99CC-DA28146C20FF}"/>
              </a:ext>
            </a:extLst>
          </p:cNvPr>
          <p:cNvSpPr txBox="1"/>
          <p:nvPr/>
        </p:nvSpPr>
        <p:spPr>
          <a:xfrm>
            <a:off x="8632986" y="52331"/>
            <a:ext cx="1513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Siderastrea</a:t>
            </a:r>
            <a:r>
              <a:rPr lang="en-US" sz="1200" i="1" dirty="0">
                <a:latin typeface="Helvetica" pitchFamily="2" charset="0"/>
              </a:rPr>
              <a:t> </a:t>
            </a:r>
            <a:r>
              <a:rPr lang="en-US" sz="1200" i="1" dirty="0" err="1">
                <a:latin typeface="Helvetica" pitchFamily="2" charset="0"/>
              </a:rPr>
              <a:t>siderea</a:t>
            </a:r>
            <a:endParaRPr lang="en-US" sz="1200" i="1" dirty="0"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876A87-12D4-1D4E-A39A-64FC4B40F8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813" t="375" r="19546" b="12120"/>
          <a:stretch/>
        </p:blipFill>
        <p:spPr>
          <a:xfrm>
            <a:off x="3404621" y="236008"/>
            <a:ext cx="2004060" cy="20614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939335D-B10C-A04B-961C-08EB7DA20628}"/>
              </a:ext>
            </a:extLst>
          </p:cNvPr>
          <p:cNvSpPr/>
          <p:nvPr/>
        </p:nvSpPr>
        <p:spPr>
          <a:xfrm>
            <a:off x="1341642" y="1899913"/>
            <a:ext cx="163830" cy="318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7960-CE94-F949-A12C-1ECDFDA8EFEE}"/>
              </a:ext>
            </a:extLst>
          </p:cNvPr>
          <p:cNvSpPr txBox="1"/>
          <p:nvPr/>
        </p:nvSpPr>
        <p:spPr>
          <a:xfrm>
            <a:off x="9389764" y="32642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DEEP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EBC8B-435C-FC43-AB4F-55B215DA6A8C}"/>
              </a:ext>
            </a:extLst>
          </p:cNvPr>
          <p:cNvSpPr txBox="1"/>
          <p:nvPr/>
        </p:nvSpPr>
        <p:spPr>
          <a:xfrm>
            <a:off x="7937387" y="3264271"/>
            <a:ext cx="118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A9F2"/>
                </a:solidFill>
              </a:rPr>
              <a:t>OFFSHORE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01CB45-0858-E64F-9E8F-9567E73C7F46}"/>
              </a:ext>
            </a:extLst>
          </p:cNvPr>
          <p:cNvSpPr txBox="1"/>
          <p:nvPr/>
        </p:nvSpPr>
        <p:spPr>
          <a:xfrm>
            <a:off x="2567047" y="3264271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NEARSHORE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43BE1-5DA9-B24A-AB46-F017E139F4FA}"/>
              </a:ext>
            </a:extLst>
          </p:cNvPr>
          <p:cNvSpPr txBox="1"/>
          <p:nvPr/>
        </p:nvSpPr>
        <p:spPr>
          <a:xfrm>
            <a:off x="1510824" y="5124831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Montastraea</a:t>
            </a:r>
            <a:r>
              <a:rPr lang="en-US" sz="1200" i="1" dirty="0">
                <a:latin typeface="Helvetica" pitchFamily="2" charset="0"/>
              </a:rPr>
              <a:t> cavernosa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9B5B6-61C3-1E48-B4BE-C554B0623F3B}"/>
              </a:ext>
            </a:extLst>
          </p:cNvPr>
          <p:cNvSpPr txBox="1"/>
          <p:nvPr/>
        </p:nvSpPr>
        <p:spPr>
          <a:xfrm>
            <a:off x="1777612" y="5965261"/>
            <a:ext cx="1513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Siderastrea</a:t>
            </a:r>
            <a:r>
              <a:rPr lang="en-US" sz="1200" i="1" dirty="0">
                <a:latin typeface="Helvetica" pitchFamily="2" charset="0"/>
              </a:rPr>
              <a:t> </a:t>
            </a:r>
            <a:r>
              <a:rPr lang="en-US" sz="1200" i="1" dirty="0" err="1">
                <a:latin typeface="Helvetica" pitchFamily="2" charset="0"/>
              </a:rPr>
              <a:t>siderea</a:t>
            </a:r>
            <a:endParaRPr lang="en-US" sz="1200" i="1" dirty="0">
              <a:latin typeface="Helvetica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4418FF-9B05-5A40-9BB3-0FC1DDF3668B}"/>
              </a:ext>
            </a:extLst>
          </p:cNvPr>
          <p:cNvCxnSpPr/>
          <p:nvPr/>
        </p:nvCxnSpPr>
        <p:spPr>
          <a:xfrm flipH="1">
            <a:off x="8215556" y="4492883"/>
            <a:ext cx="159026" cy="265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8C1775-A8D2-8D4D-AFF0-21C68A20AF1A}"/>
              </a:ext>
            </a:extLst>
          </p:cNvPr>
          <p:cNvCxnSpPr>
            <a:cxnSpLocks/>
          </p:cNvCxnSpPr>
          <p:nvPr/>
        </p:nvCxnSpPr>
        <p:spPr>
          <a:xfrm>
            <a:off x="9931749" y="5495748"/>
            <a:ext cx="457200" cy="109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F94990-21EA-5742-ADAF-53332757F1BB}"/>
              </a:ext>
            </a:extLst>
          </p:cNvPr>
          <p:cNvSpPr txBox="1"/>
          <p:nvPr/>
        </p:nvSpPr>
        <p:spPr>
          <a:xfrm>
            <a:off x="3463564" y="641077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C02BF0-DACD-E341-907F-4F2991A1B110}"/>
              </a:ext>
            </a:extLst>
          </p:cNvPr>
          <p:cNvSpPr txBox="1"/>
          <p:nvPr/>
        </p:nvSpPr>
        <p:spPr>
          <a:xfrm>
            <a:off x="4101949" y="64107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J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6BA75-7A1B-FB42-9916-603635ADFAF0}"/>
              </a:ext>
            </a:extLst>
          </p:cNvPr>
          <p:cNvSpPr txBox="1"/>
          <p:nvPr/>
        </p:nvSpPr>
        <p:spPr>
          <a:xfrm>
            <a:off x="6939951" y="641077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4B491F-40A9-C24A-8498-345120859DAE}"/>
              </a:ext>
            </a:extLst>
          </p:cNvPr>
          <p:cNvSpPr txBox="1"/>
          <p:nvPr/>
        </p:nvSpPr>
        <p:spPr>
          <a:xfrm>
            <a:off x="7537392" y="64107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J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C8CDD6-567F-1148-8C70-04E9BF806081}"/>
              </a:ext>
            </a:extLst>
          </p:cNvPr>
          <p:cNvSpPr txBox="1"/>
          <p:nvPr/>
        </p:nvSpPr>
        <p:spPr>
          <a:xfrm>
            <a:off x="10868120" y="649488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AF9FA0-832A-C144-B734-AE19A68CEA78}"/>
              </a:ext>
            </a:extLst>
          </p:cNvPr>
          <p:cNvSpPr txBox="1"/>
          <p:nvPr/>
        </p:nvSpPr>
        <p:spPr>
          <a:xfrm>
            <a:off x="11547449" y="64948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J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1E290A-0A4E-7142-B15C-9919D675292E}"/>
              </a:ext>
            </a:extLst>
          </p:cNvPr>
          <p:cNvCxnSpPr>
            <a:cxnSpLocks/>
          </p:cNvCxnSpPr>
          <p:nvPr/>
        </p:nvCxnSpPr>
        <p:spPr>
          <a:xfrm>
            <a:off x="3248006" y="4305849"/>
            <a:ext cx="224855" cy="3197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1137D-B698-1C48-8961-4F7826BA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68" y="95250"/>
            <a:ext cx="76200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C1764-80F6-A14C-A1E6-9B68F96C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130" y="95250"/>
            <a:ext cx="12192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54D51-51CC-E547-B34F-2943D66AE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5" r="12564" b="6897"/>
          <a:stretch/>
        </p:blipFill>
        <p:spPr>
          <a:xfrm>
            <a:off x="1243557" y="149842"/>
            <a:ext cx="3207223" cy="2505360"/>
          </a:xfrm>
          <a:prstGeom prst="rect">
            <a:avLst/>
          </a:prstGeom>
          <a:ln w="38100">
            <a:solidFill>
              <a:srgbClr val="2AB8A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E1C30-F4CA-9F45-92F9-15160B6B77BB}"/>
              </a:ext>
            </a:extLst>
          </p:cNvPr>
          <p:cNvSpPr/>
          <p:nvPr/>
        </p:nvSpPr>
        <p:spPr>
          <a:xfrm>
            <a:off x="2433488" y="1846444"/>
            <a:ext cx="163830" cy="318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6DE49B-8E3F-9843-970E-B47D48914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95" y="2865815"/>
            <a:ext cx="2588858" cy="3883287"/>
          </a:xfrm>
          <a:prstGeom prst="rect">
            <a:avLst/>
          </a:prstGeom>
          <a:ln w="38100">
            <a:solidFill>
              <a:srgbClr val="E15854"/>
            </a:solidFill>
          </a:ln>
        </p:spPr>
      </p:pic>
    </p:spTree>
    <p:extLst>
      <p:ext uri="{BB962C8B-B14F-4D97-AF65-F5344CB8AC3E}">
        <p14:creationId xmlns:p14="http://schemas.microsoft.com/office/powerpoint/2010/main" val="173469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7AEB96-7CB1-8645-8F97-A6000C00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" y="120722"/>
            <a:ext cx="6839164" cy="512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B62DA-7D1B-CA43-9754-4300A6132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52"/>
          <a:stretch/>
        </p:blipFill>
        <p:spPr>
          <a:xfrm>
            <a:off x="3525748" y="5250095"/>
            <a:ext cx="3486364" cy="1292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11394-F842-A548-9757-1AFEFE1E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8"/>
          <a:stretch/>
        </p:blipFill>
        <p:spPr>
          <a:xfrm>
            <a:off x="106166" y="5250095"/>
            <a:ext cx="2976081" cy="12924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78E565-F78A-EE46-A955-0C441997135C}"/>
              </a:ext>
            </a:extLst>
          </p:cNvPr>
          <p:cNvSpPr txBox="1"/>
          <p:nvPr/>
        </p:nvSpPr>
        <p:spPr>
          <a:xfrm>
            <a:off x="1356188" y="6488668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AA455-35C4-DA46-9A6A-F425599B315F}"/>
              </a:ext>
            </a:extLst>
          </p:cNvPr>
          <p:cNvSpPr txBox="1"/>
          <p:nvPr/>
        </p:nvSpPr>
        <p:spPr>
          <a:xfrm>
            <a:off x="4621658" y="6488668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 Keys</a:t>
            </a:r>
          </a:p>
        </p:txBody>
      </p:sp>
    </p:spTree>
    <p:extLst>
      <p:ext uri="{BB962C8B-B14F-4D97-AF65-F5344CB8AC3E}">
        <p14:creationId xmlns:p14="http://schemas.microsoft.com/office/powerpoint/2010/main" val="396973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7AEB96-7CB1-8645-8F97-A6000C00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" y="120722"/>
            <a:ext cx="6839164" cy="5129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11394-F842-A548-9757-1AFEFE1E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8"/>
          <a:stretch/>
        </p:blipFill>
        <p:spPr>
          <a:xfrm>
            <a:off x="106166" y="5250095"/>
            <a:ext cx="2976081" cy="12924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78E565-F78A-EE46-A955-0C441997135C}"/>
              </a:ext>
            </a:extLst>
          </p:cNvPr>
          <p:cNvSpPr txBox="1"/>
          <p:nvPr/>
        </p:nvSpPr>
        <p:spPr>
          <a:xfrm>
            <a:off x="1356188" y="6488668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AA455-35C4-DA46-9A6A-F425599B315F}"/>
              </a:ext>
            </a:extLst>
          </p:cNvPr>
          <p:cNvSpPr txBox="1"/>
          <p:nvPr/>
        </p:nvSpPr>
        <p:spPr>
          <a:xfrm>
            <a:off x="4621658" y="6488668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 Keys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3FE87-F965-E845-A330-D01C4B3F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049" y="3654909"/>
            <a:ext cx="4126951" cy="3095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3BEB5-8999-AA4A-8451-0A5E8DDCB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665" y="120722"/>
            <a:ext cx="4115335" cy="3086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E81F4-C20F-E34B-BCD8-872F9D8D6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135" y="1073712"/>
            <a:ext cx="1491088" cy="2236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A4D9F-21CF-9446-A0CF-2B1385576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35" y="3509838"/>
            <a:ext cx="1495976" cy="2243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B62DA-7D1B-CA43-9754-4300A6132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52"/>
          <a:stretch/>
        </p:blipFill>
        <p:spPr>
          <a:xfrm>
            <a:off x="3525748" y="5250095"/>
            <a:ext cx="3486364" cy="12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8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7AEB96-7CB1-8645-8F97-A6000C00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" y="120722"/>
            <a:ext cx="6839164" cy="512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B62DA-7D1B-CA43-9754-4300A6132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52"/>
          <a:stretch/>
        </p:blipFill>
        <p:spPr>
          <a:xfrm>
            <a:off x="3525748" y="5250095"/>
            <a:ext cx="3486364" cy="1292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11394-F842-A548-9757-1AFEFE1E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48"/>
          <a:stretch/>
        </p:blipFill>
        <p:spPr>
          <a:xfrm>
            <a:off x="106166" y="5250095"/>
            <a:ext cx="2976081" cy="12924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78E565-F78A-EE46-A955-0C441997135C}"/>
              </a:ext>
            </a:extLst>
          </p:cNvPr>
          <p:cNvSpPr txBox="1"/>
          <p:nvPr/>
        </p:nvSpPr>
        <p:spPr>
          <a:xfrm>
            <a:off x="1356188" y="6488668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AA455-35C4-DA46-9A6A-F425599B315F}"/>
              </a:ext>
            </a:extLst>
          </p:cNvPr>
          <p:cNvSpPr txBox="1"/>
          <p:nvPr/>
        </p:nvSpPr>
        <p:spPr>
          <a:xfrm>
            <a:off x="4621658" y="6488668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 Keys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009F1-AE2B-B145-AB34-CAC9115A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52" y="3774844"/>
            <a:ext cx="2125363" cy="3188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D62C4-1AC2-D642-A299-128962778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670" y="204982"/>
            <a:ext cx="4938192" cy="3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8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A42697-A865-F943-B871-98F28A04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68" y="204981"/>
            <a:ext cx="4938194" cy="370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7AEB96-7CB1-8645-8F97-A6000C00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6" y="120722"/>
            <a:ext cx="6839164" cy="512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B62DA-7D1B-CA43-9754-4300A6132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52"/>
          <a:stretch/>
        </p:blipFill>
        <p:spPr>
          <a:xfrm>
            <a:off x="3525748" y="5250095"/>
            <a:ext cx="3486364" cy="1292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11394-F842-A548-9757-1AFEFE1EB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48"/>
          <a:stretch/>
        </p:blipFill>
        <p:spPr>
          <a:xfrm>
            <a:off x="106166" y="5250095"/>
            <a:ext cx="2976081" cy="12924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78E565-F78A-EE46-A955-0C441997135C}"/>
              </a:ext>
            </a:extLst>
          </p:cNvPr>
          <p:cNvSpPr txBox="1"/>
          <p:nvPr/>
        </p:nvSpPr>
        <p:spPr>
          <a:xfrm>
            <a:off x="1356188" y="6488668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AA455-35C4-DA46-9A6A-F425599B315F}"/>
              </a:ext>
            </a:extLst>
          </p:cNvPr>
          <p:cNvSpPr txBox="1"/>
          <p:nvPr/>
        </p:nvSpPr>
        <p:spPr>
          <a:xfrm>
            <a:off x="4621658" y="6488668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 Keys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A60B7-5411-694D-BDF0-05C35AA5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450" y="3774844"/>
            <a:ext cx="2125362" cy="31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B014D4-C2CC-FA4F-9745-108A6D43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68" y="204981"/>
            <a:ext cx="4938194" cy="370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7AEB96-7CB1-8645-8F97-A6000C00F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6" y="120722"/>
            <a:ext cx="6839164" cy="512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B62DA-7D1B-CA43-9754-4300A6132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52"/>
          <a:stretch/>
        </p:blipFill>
        <p:spPr>
          <a:xfrm>
            <a:off x="3525748" y="5250095"/>
            <a:ext cx="3486364" cy="1292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A11394-F842-A548-9757-1AFEFE1EB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48"/>
          <a:stretch/>
        </p:blipFill>
        <p:spPr>
          <a:xfrm>
            <a:off x="106166" y="5250095"/>
            <a:ext cx="2976081" cy="12924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78E565-F78A-EE46-A955-0C441997135C}"/>
              </a:ext>
            </a:extLst>
          </p:cNvPr>
          <p:cNvSpPr txBox="1"/>
          <p:nvPr/>
        </p:nvSpPr>
        <p:spPr>
          <a:xfrm>
            <a:off x="1356188" y="6488668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AA455-35C4-DA46-9A6A-F425599B315F}"/>
              </a:ext>
            </a:extLst>
          </p:cNvPr>
          <p:cNvSpPr txBox="1"/>
          <p:nvPr/>
        </p:nvSpPr>
        <p:spPr>
          <a:xfrm>
            <a:off x="4621658" y="6488668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 Keys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3AB6E-D0A7-1440-9580-47040FB4E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450" y="3774844"/>
            <a:ext cx="2125362" cy="31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23FF5-7ABA-C94E-BED8-6EF9B0AF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552237"/>
            <a:ext cx="3816849" cy="572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C754E-CAE7-464D-84B2-92999813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87" y="1586074"/>
            <a:ext cx="5486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96E21-850E-784A-92D9-99E04A6D33C1}"/>
              </a:ext>
            </a:extLst>
          </p:cNvPr>
          <p:cNvSpPr txBox="1"/>
          <p:nvPr/>
        </p:nvSpPr>
        <p:spPr>
          <a:xfrm>
            <a:off x="5558319" y="1304817"/>
            <a:ext cx="107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Turbidity: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10EE1-42BF-8F42-98F1-EB5E2C81E655}"/>
              </a:ext>
            </a:extLst>
          </p:cNvPr>
          <p:cNvCxnSpPr>
            <a:cxnSpLocks/>
          </p:cNvCxnSpPr>
          <p:nvPr/>
        </p:nvCxnSpPr>
        <p:spPr>
          <a:xfrm flipH="1" flipV="1">
            <a:off x="3503488" y="2024010"/>
            <a:ext cx="2054831" cy="11815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E48DF3-6556-694F-A147-97608F1A75C9}"/>
              </a:ext>
            </a:extLst>
          </p:cNvPr>
          <p:cNvCxnSpPr>
            <a:cxnSpLocks/>
          </p:cNvCxnSpPr>
          <p:nvPr/>
        </p:nvCxnSpPr>
        <p:spPr>
          <a:xfrm flipH="1">
            <a:off x="3133618" y="2767602"/>
            <a:ext cx="3162729" cy="982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55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34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JP Rippe</cp:lastModifiedBy>
  <cp:revision>13</cp:revision>
  <dcterms:created xsi:type="dcterms:W3CDTF">2020-02-26T18:28:24Z</dcterms:created>
  <dcterms:modified xsi:type="dcterms:W3CDTF">2020-04-03T04:45:16Z</dcterms:modified>
</cp:coreProperties>
</file>